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5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БУК «Тюкалинская ЦБС» </a:t>
            </a:r>
            <a:br>
              <a:rPr lang="ru-RU" sz="32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Коршуновская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сельская библиотека – филиал №10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503"/>
            <a:ext cx="9144000" cy="513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414263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348879"/>
            <a:ext cx="4774951" cy="370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36833" r="14584" b="2935"/>
          <a:stretch/>
        </p:blipFill>
        <p:spPr bwMode="auto">
          <a:xfrm>
            <a:off x="4289270" y="1040940"/>
            <a:ext cx="4598699" cy="282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 t="26737" r="8497" b="3664"/>
          <a:stretch/>
        </p:blipFill>
        <p:spPr bwMode="auto">
          <a:xfrm>
            <a:off x="204654" y="2780928"/>
            <a:ext cx="4104456" cy="25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4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73768"/>
            <a:ext cx="191452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11580"/>
            <a:ext cx="3340732" cy="250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335" y="984508"/>
            <a:ext cx="3492128" cy="25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021" y="3259011"/>
            <a:ext cx="4174691" cy="27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465" r="20053" b="2902"/>
          <a:stretch/>
        </p:blipFill>
        <p:spPr bwMode="auto">
          <a:xfrm>
            <a:off x="1043608" y="1003988"/>
            <a:ext cx="7622594" cy="508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3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967335"/>
            <a:ext cx="6678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 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Погибли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были ранены при бомбежках и обстрелах 529 детей,  из которых 157 детей умерло от травм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0320" r="50000" b="31066"/>
          <a:stretch/>
        </p:blipFill>
        <p:spPr bwMode="auto">
          <a:xfrm>
            <a:off x="611560" y="1083350"/>
            <a:ext cx="3048000" cy="220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7500" r="55096" b="41387"/>
          <a:stretch/>
        </p:blipFill>
        <p:spPr bwMode="auto">
          <a:xfrm>
            <a:off x="5761361" y="1112302"/>
            <a:ext cx="3203127" cy="233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r="8267" b="31556"/>
          <a:stretch/>
        </p:blipFill>
        <p:spPr bwMode="auto">
          <a:xfrm>
            <a:off x="3356624" y="1844824"/>
            <a:ext cx="2515005" cy="33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5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767281"/>
            <a:ext cx="6678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сентября 1941 года по ноябрь 1943 года удалось эвакуировать 1 миллион 376 тысяч ленинградцев, в основном женщин, детей и стариков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6831"/>
            <a:ext cx="314007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40" y="996424"/>
            <a:ext cx="3225060" cy="243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435" y="2996952"/>
            <a:ext cx="3140075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6301" r="4736" b="11700"/>
          <a:stretch/>
        </p:blipFill>
        <p:spPr bwMode="auto">
          <a:xfrm>
            <a:off x="1579979" y="1052736"/>
            <a:ext cx="655026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0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6789"/>
            <a:ext cx="8146752" cy="246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612845"/>
            <a:ext cx="41764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endParaRPr lang="ru-RU" sz="2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endParaRPr lang="ru-RU" sz="20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Блокада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Ленинграда — одно из самых трагических событий в истории Великой Отечественной Войны. </a:t>
            </a:r>
          </a:p>
          <a:p>
            <a:pPr lvl="0" algn="r" fontAlgn="base"/>
            <a:endParaRPr lang="ru-RU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Блокада длилась 872 дня, начиная с 8 сентября 1941 года по 27 января 1944 года. </a:t>
            </a:r>
          </a:p>
          <a:p>
            <a:pPr lvl="0" fontAlgn="base"/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Бомбёжки и голод унесли жизни 1,5 миллиона человек.</a:t>
            </a:r>
          </a:p>
          <a:p>
            <a:pPr lvl="0" fontAlgn="base"/>
            <a:endParaRPr lang="ru-RU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Однако, несмотря на это, жители города на Неве продолжали жить.</a:t>
            </a:r>
          </a:p>
          <a:p>
            <a:pPr lvl="0" fontAlgn="base"/>
            <a:endParaRPr lang="ru-RU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36" y="1371354"/>
            <a:ext cx="4644696" cy="396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3800" r="2200" b="20733"/>
          <a:stretch/>
        </p:blipFill>
        <p:spPr bwMode="auto">
          <a:xfrm>
            <a:off x="1119611" y="1025383"/>
            <a:ext cx="6904777" cy="427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54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3800" r="2200" b="20733"/>
          <a:stretch/>
        </p:blipFill>
        <p:spPr bwMode="auto">
          <a:xfrm>
            <a:off x="1051599" y="1025383"/>
            <a:ext cx="6904777" cy="427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3800" r="2200" b="20733"/>
          <a:stretch/>
        </p:blipFill>
        <p:spPr bwMode="auto">
          <a:xfrm>
            <a:off x="1051598" y="1025383"/>
            <a:ext cx="6904777" cy="427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6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2413338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/>
            <a:endParaRPr lang="ru-RU" b="1" dirty="0" smtClean="0">
              <a:solidFill>
                <a:prstClr val="black"/>
              </a:solidFill>
            </a:endParaRPr>
          </a:p>
          <a:p>
            <a:pPr lvl="0"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охраны и спасения города, обслуживания и спасения семьи выпал на долю ленинградских мальчиков и девочек. Они потушили десятки тысяч зажигалок, сброшенных с самолетов, они потушили не один пожар в городе, они дежурили морозными ночами на вышках.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56177" r="60400" b="6312"/>
          <a:stretch/>
        </p:blipFill>
        <p:spPr bwMode="auto">
          <a:xfrm>
            <a:off x="179512" y="1357938"/>
            <a:ext cx="3240360" cy="271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7" t="15227" r="4266" b="43528"/>
          <a:stretch/>
        </p:blipFill>
        <p:spPr bwMode="auto">
          <a:xfrm>
            <a:off x="6024387" y="1319331"/>
            <a:ext cx="2910650" cy="279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1734" r="55867" b="12355"/>
          <a:stretch/>
        </p:blipFill>
        <p:spPr bwMode="auto">
          <a:xfrm>
            <a:off x="3566963" y="1055380"/>
            <a:ext cx="2292485" cy="331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4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8858" y="3228945"/>
            <a:ext cx="66156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стояли в очередях за хлебом...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64648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0810"/>
            <a:ext cx="2627313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28" y="1673534"/>
            <a:ext cx="4865833" cy="351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2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0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075057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пилили дрова и носили воду семьям красноармейцев. 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642" y="1100472"/>
            <a:ext cx="2768214" cy="391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896544" cy="3673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0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выступали перед ранеными в госпиталях, ухаживали за ними.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264" y="3298368"/>
            <a:ext cx="3450907" cy="1974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300" y="1067978"/>
            <a:ext cx="3384376" cy="20283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4456"/>
            <a:ext cx="3378281" cy="203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4746"/>
            <a:ext cx="3245899" cy="224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8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2" y="4149080"/>
            <a:ext cx="541337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104456" cy="280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4478322" y="1268761"/>
            <a:ext cx="4498942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4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115</Words>
  <Application>Microsoft Office PowerPoint</Application>
  <PresentationFormat>Экран (4:3)</PresentationFormat>
  <Paragraphs>58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БУК «Тюкалинская ЦБС»  Коршуновская сельская библиотека – филиал №10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 «Тюкалинская ЦБС»  Коршуновская сельская библиотека – филиал №10</dc:title>
  <dc:creator>user</dc:creator>
  <cp:lastModifiedBy>user</cp:lastModifiedBy>
  <cp:revision>13</cp:revision>
  <dcterms:created xsi:type="dcterms:W3CDTF">2021-01-25T09:05:02Z</dcterms:created>
  <dcterms:modified xsi:type="dcterms:W3CDTF">2021-01-27T05:18:02Z</dcterms:modified>
</cp:coreProperties>
</file>