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40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E39F1-D4C0-4A77-906B-4BE61275159B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C4D960-1873-4128-870C-8F3499A5F9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406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4D960-1873-4128-870C-8F3499A5F91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065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4D960-1873-4128-870C-8F3499A5F91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51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60649"/>
            <a:ext cx="7772400" cy="936104"/>
          </a:xfrm>
        </p:spPr>
        <p:txBody>
          <a:bodyPr>
            <a:normAutofit fontScale="90000"/>
          </a:bodyPr>
          <a:lstStyle/>
          <a:p>
            <a:r>
              <a:rPr lang="ru-RU" sz="2800" b="1" i="1" dirty="0"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БУК «Тюкалинская ЦБС» </a:t>
            </a:r>
            <a:br>
              <a:rPr lang="ru-RU" sz="2800" b="1" i="1" dirty="0"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Коршуновская сельская библиотека – филиал №10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772816"/>
            <a:ext cx="6400800" cy="386598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6" y="1169987"/>
            <a:ext cx="9144000" cy="568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05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14"/>
          <a:stretch/>
        </p:blipFill>
        <p:spPr bwMode="auto">
          <a:xfrm>
            <a:off x="0" y="404664"/>
            <a:ext cx="9175972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89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 Black" panose="020B0A04020102020204" pitchFamily="34" charset="0"/>
              </a:rPr>
              <a:t>Володя Дубинин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7" r="51984" b="-1"/>
          <a:stretch/>
        </p:blipFill>
        <p:spPr bwMode="auto">
          <a:xfrm>
            <a:off x="323527" y="1702676"/>
            <a:ext cx="3694333" cy="482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10" t="16147" b="15148"/>
          <a:stretch/>
        </p:blipFill>
        <p:spPr bwMode="auto">
          <a:xfrm>
            <a:off x="3851920" y="1700808"/>
            <a:ext cx="4977278" cy="483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56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21"/>
          <a:stretch/>
        </p:blipFill>
        <p:spPr bwMode="auto">
          <a:xfrm>
            <a:off x="19578" y="388316"/>
            <a:ext cx="9124422" cy="610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326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33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79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1" y="2677"/>
            <a:ext cx="9147571" cy="685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91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6" y="0"/>
            <a:ext cx="91511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96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" t="4021" r="4648" b="4427"/>
          <a:stretch/>
        </p:blipFill>
        <p:spPr bwMode="auto">
          <a:xfrm>
            <a:off x="-36783" y="-27590"/>
            <a:ext cx="9180784" cy="688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97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170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6" b="10138"/>
          <a:stretch/>
        </p:blipFill>
        <p:spPr bwMode="auto">
          <a:xfrm>
            <a:off x="14103" y="1"/>
            <a:ext cx="91298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12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0"/>
          <a:stretch/>
        </p:blipFill>
        <p:spPr bwMode="auto">
          <a:xfrm>
            <a:off x="19121" y="332656"/>
            <a:ext cx="9124879" cy="611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224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417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587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324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" y="2309"/>
            <a:ext cx="9151143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26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13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r="3448" b="10414"/>
          <a:stretch/>
        </p:blipFill>
        <p:spPr bwMode="auto">
          <a:xfrm>
            <a:off x="0" y="13479"/>
            <a:ext cx="9144000" cy="684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95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Лёня Голиков</a:t>
            </a:r>
            <a:br>
              <a:rPr lang="ru-RU" dirty="0" smtClean="0"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b="1" dirty="0" smtClean="0">
                <a:solidFill>
                  <a:srgbClr val="FF0000"/>
                </a:solidFill>
                <a:latin typeface="Century Schoolbook" panose="02040604050505020304" pitchFamily="18" charset="0"/>
              </a:rPr>
              <a:t>Герой Советского Союза</a:t>
            </a:r>
            <a:endParaRPr lang="ru-RU" b="1" dirty="0"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96"/>
          <a:stretch/>
        </p:blipFill>
        <p:spPr bwMode="auto">
          <a:xfrm>
            <a:off x="1" y="1628799"/>
            <a:ext cx="3779912" cy="500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7"/>
          <a:stretch/>
        </p:blipFill>
        <p:spPr bwMode="auto">
          <a:xfrm>
            <a:off x="3713248" y="1628800"/>
            <a:ext cx="5430752" cy="5015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57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Валя Котик</a:t>
            </a:r>
            <a:br>
              <a:rPr lang="ru-RU" dirty="0" smtClean="0">
                <a:latin typeface="Arial Black" panose="020B0A0402010202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Герой Советского Союза</a:t>
            </a:r>
            <a:endParaRPr lang="ru-RU" dirty="0"/>
          </a:p>
        </p:txBody>
      </p:sp>
      <p:pic>
        <p:nvPicPr>
          <p:cNvPr id="6148" name="Picture 4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" r="7664"/>
          <a:stretch/>
        </p:blipFill>
        <p:spPr bwMode="auto">
          <a:xfrm>
            <a:off x="0" y="2060848"/>
            <a:ext cx="4109651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t="9861" r="8025" b="13447"/>
          <a:stretch/>
        </p:blipFill>
        <p:spPr bwMode="auto">
          <a:xfrm>
            <a:off x="3848057" y="2132856"/>
            <a:ext cx="5295943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47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Лера Михеенко</a:t>
            </a:r>
            <a:br>
              <a:rPr lang="ru-RU" dirty="0" smtClean="0">
                <a:latin typeface="Arial Black" panose="020B0A04020102020204" pitchFamily="34" charset="0"/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Награждена Орденом Отечественной Войны 1-ой степени (посмертно)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0" t="6258" r="37932" b="12545"/>
          <a:stretch/>
        </p:blipFill>
        <p:spPr bwMode="auto">
          <a:xfrm>
            <a:off x="9022" y="1700808"/>
            <a:ext cx="360814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7" r="5729" b="4824"/>
          <a:stretch/>
        </p:blipFill>
        <p:spPr bwMode="auto">
          <a:xfrm>
            <a:off x="3635896" y="1712161"/>
            <a:ext cx="5508106" cy="459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955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Марат </a:t>
            </a:r>
            <a:r>
              <a:rPr lang="ru-RU" dirty="0" err="1" smtClean="0">
                <a:latin typeface="Arial Black" panose="020B0A04020102020204" pitchFamily="34" charset="0"/>
              </a:rPr>
              <a:t>Казей</a:t>
            </a:r>
            <a:r>
              <a:rPr lang="ru-RU" dirty="0" smtClean="0">
                <a:latin typeface="Arial Black" panose="020B0A04020102020204" pitchFamily="34" charset="0"/>
              </a:rPr>
              <a:t/>
            </a:r>
            <a:br>
              <a:rPr lang="ru-RU" dirty="0" smtClean="0">
                <a:latin typeface="Arial Black" panose="020B0A0402010202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Герой Советского Союза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7" t="11917" r="42226" b="21910"/>
          <a:stretch/>
        </p:blipFill>
        <p:spPr bwMode="auto">
          <a:xfrm>
            <a:off x="0" y="2204864"/>
            <a:ext cx="4011643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" t="6778" r="4295" b="9943"/>
          <a:stretch/>
        </p:blipFill>
        <p:spPr bwMode="auto">
          <a:xfrm>
            <a:off x="3345614" y="2204864"/>
            <a:ext cx="5771889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700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Зина Портнова</a:t>
            </a:r>
            <a:br>
              <a:rPr lang="ru-RU" dirty="0" smtClean="0">
                <a:latin typeface="Arial Black" panose="020B0A04020102020204" pitchFamily="34" charset="0"/>
              </a:rPr>
            </a:br>
            <a:r>
              <a:rPr lang="ru-RU" dirty="0" smtClean="0">
                <a:latin typeface="Arial Black" panose="020B0A04020102020204" pitchFamily="34" charset="0"/>
              </a:rPr>
              <a:t/>
            </a:r>
            <a:br>
              <a:rPr lang="ru-RU" dirty="0" smtClean="0">
                <a:latin typeface="Arial Black" panose="020B0A04020102020204" pitchFamily="34" charset="0"/>
              </a:rPr>
            </a:b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706" y="620688"/>
            <a:ext cx="73342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" t="3690" r="40273" b="4738"/>
          <a:stretch/>
        </p:blipFill>
        <p:spPr bwMode="auto">
          <a:xfrm>
            <a:off x="1" y="1699988"/>
            <a:ext cx="4017054" cy="475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" r="2795" b="14042"/>
          <a:stretch/>
        </p:blipFill>
        <p:spPr bwMode="auto">
          <a:xfrm>
            <a:off x="3240806" y="1688992"/>
            <a:ext cx="5909573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486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19</Words>
  <Application>Microsoft Office PowerPoint</Application>
  <PresentationFormat>Экран (4:3)</PresentationFormat>
  <Paragraphs>9</Paragraphs>
  <Slides>24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БУК «Тюкалинская ЦБС»  Коршуновская сельская библиотека – филиал №10</vt:lpstr>
      <vt:lpstr>Презентация PowerPoint</vt:lpstr>
      <vt:lpstr>Презентация PowerPoint</vt:lpstr>
      <vt:lpstr>Презентация PowerPoint</vt:lpstr>
      <vt:lpstr>Лёня Голиков Герой Советского Союза</vt:lpstr>
      <vt:lpstr>Валя Котик Герой Советского Союза</vt:lpstr>
      <vt:lpstr>Лера Михеенко Награждена Орденом Отечественной Войны 1-ой степени (посмертно)</vt:lpstr>
      <vt:lpstr>Марат Казей Герой Советского Союза</vt:lpstr>
      <vt:lpstr>Зина Портнова  </vt:lpstr>
      <vt:lpstr>Презентация PowerPoint</vt:lpstr>
      <vt:lpstr>Володя Дубинин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БУК «Тюкалинская ЦБС»  Коршуновская сельская библиотека – филиал №10</dc:title>
  <dc:creator>user</dc:creator>
  <cp:lastModifiedBy>user</cp:lastModifiedBy>
  <cp:revision>7</cp:revision>
  <dcterms:created xsi:type="dcterms:W3CDTF">2020-04-16T03:34:37Z</dcterms:created>
  <dcterms:modified xsi:type="dcterms:W3CDTF">2020-04-16T04:44:54Z</dcterms:modified>
</cp:coreProperties>
</file>